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50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68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87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8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31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26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79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73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35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22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6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7349D-0702-4FC6-AA19-FCA57385BEA4}" type="datetimeFigureOut">
              <a:rPr lang="en-GB" smtClean="0"/>
              <a:t>17/01/2012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36FDD-5559-4407-BC25-5AB378782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7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87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Botham</dc:creator>
  <cp:lastModifiedBy>James Botham</cp:lastModifiedBy>
  <cp:revision>1</cp:revision>
  <dcterms:created xsi:type="dcterms:W3CDTF">2012-01-17T11:31:21Z</dcterms:created>
  <dcterms:modified xsi:type="dcterms:W3CDTF">2012-01-17T11:31:35Z</dcterms:modified>
</cp:coreProperties>
</file>